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2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48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2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2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07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9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4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7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3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4DEB6-AD13-48F4-8E68-4205E4E4BDA4}" type="datetimeFigureOut">
              <a:rPr lang="en-US" smtClean="0"/>
              <a:t>10/27/2013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A47BA-CCA8-4EF6-8562-76E48BA8E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2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Website Home Screen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25" y="1600200"/>
            <a:ext cx="7403950" cy="452596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743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Destiny Home 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30" y="1600200"/>
            <a:ext cx="7241540" cy="4525963"/>
          </a:xfrm>
          <a:ln>
            <a:solidFill>
              <a:schemeClr val="tx1"/>
            </a:solidFill>
          </a:ln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553200" y="2209800"/>
            <a:ext cx="1295400" cy="1066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647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Library’s Home Screen of Destiny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0044"/>
            <a:ext cx="8229600" cy="4486275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617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Record within Destiny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52025"/>
            <a:ext cx="8229600" cy="322231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474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Review Screen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75" y="1600200"/>
            <a:ext cx="7491249" cy="4525963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0009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 New Book </a:t>
            </a:r>
            <a:r>
              <a:rPr lang="en-US" smtClean="0"/>
              <a:t>Review Screen</a:t>
            </a: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83967"/>
            <a:ext cx="8229600" cy="2958429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0517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1023257"/>
            <a:ext cx="419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Need 4: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step by step instructions the student will be able to access their individual patron account within Destiny, write a book review, rate a book, and submit for librarian’s approval. </a:t>
            </a:r>
          </a:p>
        </p:txBody>
      </p:sp>
    </p:spTree>
    <p:extLst>
      <p:ext uri="{BB962C8B-B14F-4D97-AF65-F5344CB8AC3E}">
        <p14:creationId xmlns:p14="http://schemas.microsoft.com/office/powerpoint/2010/main" val="15419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62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Library Website Home Screen</vt:lpstr>
      <vt:lpstr>Destiny Home Screen</vt:lpstr>
      <vt:lpstr>Library’s Home Screen of Destiny</vt:lpstr>
      <vt:lpstr>Book Record within Destiny</vt:lpstr>
      <vt:lpstr>Book Review Screen</vt:lpstr>
      <vt:lpstr>Add a New Book Review Screen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Website Home Screen</dc:title>
  <dc:creator>Sydney</dc:creator>
  <cp:lastModifiedBy>Sydney</cp:lastModifiedBy>
  <cp:revision>3</cp:revision>
  <dcterms:created xsi:type="dcterms:W3CDTF">2013-10-27T19:04:01Z</dcterms:created>
  <dcterms:modified xsi:type="dcterms:W3CDTF">2013-10-27T20:06:45Z</dcterms:modified>
</cp:coreProperties>
</file>